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Average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e89130983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e89130983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e89130983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e89130983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e89130983c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e89130983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e89130983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e89130983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169400" y="1799450"/>
            <a:ext cx="5637000" cy="13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SW Cache Coherence modeling and evaluation</a:t>
            </a:r>
            <a:endParaRPr sz="3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Área</a:t>
            </a:r>
            <a:r>
              <a:rPr lang="en-GB"/>
              <a:t> </a:t>
            </a:r>
            <a:r>
              <a:rPr lang="en-GB"/>
              <a:t>Ingeniería</a:t>
            </a:r>
            <a:r>
              <a:rPr lang="en-GB"/>
              <a:t> en Computadores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7501" y="172742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Introduccion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7501" y="205292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Propuesta de diseño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7500" y="2378425"/>
            <a:ext cx="4581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Especificación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de componentes del sistema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7501" y="270392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Interfaz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7501" y="302942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Proceso de Diseño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7498" y="335492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Demostración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funcional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341950" y="3730950"/>
            <a:ext cx="36474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Análisis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de hallazgos y conclusiones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Introduccion</a:t>
            </a:r>
            <a:endParaRPr/>
          </a:p>
        </p:txBody>
      </p:sp>
      <p:pic>
        <p:nvPicPr>
          <p:cNvPr id="247" name="Google Shape;2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0100" y="1629875"/>
            <a:ext cx="6425424" cy="300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CACACA"/>
                </a:solidFill>
              </a:rPr>
              <a:t>Propuesta de diseño</a:t>
            </a:r>
            <a:endParaRPr/>
          </a:p>
        </p:txBody>
      </p:sp>
      <p:sp>
        <p:nvSpPr>
          <p:cNvPr id="253" name="Google Shape;253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254" name="Google Shape;2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900" y="1583400"/>
            <a:ext cx="3288575" cy="2372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0550" y="1411175"/>
            <a:ext cx="2675850" cy="321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type="title"/>
          </p:nvPr>
        </p:nvSpPr>
        <p:spPr>
          <a:xfrm>
            <a:off x="1297500" y="393750"/>
            <a:ext cx="5550300" cy="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</a:rPr>
              <a:t>Especificación de componentes del sistema</a:t>
            </a:r>
            <a:endParaRPr sz="2800"/>
          </a:p>
        </p:txBody>
      </p:sp>
      <p:pic>
        <p:nvPicPr>
          <p:cNvPr id="261" name="Google Shape;2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450" y="957952"/>
            <a:ext cx="3140475" cy="3537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788550" y="208675"/>
            <a:ext cx="5550300" cy="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CACACA"/>
                </a:solidFill>
              </a:rPr>
              <a:t>Interfaz</a:t>
            </a:r>
            <a:endParaRPr sz="2800"/>
          </a:p>
        </p:txBody>
      </p:sp>
      <p:pic>
        <p:nvPicPr>
          <p:cNvPr id="267" name="Google Shape;2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50" y="761625"/>
            <a:ext cx="4227650" cy="198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3500" y="1019675"/>
            <a:ext cx="4460275" cy="106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3500" y="2631825"/>
            <a:ext cx="4513000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9763" y="2915326"/>
            <a:ext cx="3358485" cy="21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23500" y="3785875"/>
            <a:ext cx="4512999" cy="10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2901475" y="1982275"/>
            <a:ext cx="3560700" cy="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CACACA"/>
                </a:solidFill>
              </a:rPr>
              <a:t>Demostración funcional</a:t>
            </a:r>
            <a:endParaRPr sz="3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4"/>
          <p:cNvSpPr txBox="1"/>
          <p:nvPr>
            <p:ph type="title"/>
          </p:nvPr>
        </p:nvSpPr>
        <p:spPr>
          <a:xfrm>
            <a:off x="1521125" y="316625"/>
            <a:ext cx="4401300" cy="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CACACA"/>
                </a:solidFill>
              </a:rPr>
              <a:t>Análisis de hallazgos y conclusiones</a:t>
            </a:r>
            <a:endParaRPr sz="3800"/>
          </a:p>
        </p:txBody>
      </p:sp>
      <p:pic>
        <p:nvPicPr>
          <p:cNvPr id="282" name="Google Shape;2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426" y="1085475"/>
            <a:ext cx="3455323" cy="221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4"/>
          <p:cNvSpPr txBox="1"/>
          <p:nvPr/>
        </p:nvSpPr>
        <p:spPr>
          <a:xfrm>
            <a:off x="1364925" y="3385300"/>
            <a:ext cx="1002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MESI</a:t>
            </a: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24"/>
          <p:cNvSpPr txBox="1"/>
          <p:nvPr/>
        </p:nvSpPr>
        <p:spPr>
          <a:xfrm>
            <a:off x="5922425" y="3300325"/>
            <a:ext cx="1281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MOESI</a:t>
            </a: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6550" y="1085475"/>
            <a:ext cx="3970796" cy="217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5"/>
          <p:cNvSpPr txBox="1"/>
          <p:nvPr>
            <p:ph type="title"/>
          </p:nvPr>
        </p:nvSpPr>
        <p:spPr>
          <a:xfrm>
            <a:off x="7798200" y="4581000"/>
            <a:ext cx="1092900" cy="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CACACA"/>
                </a:solidFill>
              </a:rPr>
              <a:t>Gracias!</a:t>
            </a:r>
            <a:endParaRPr sz="3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